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ultapublicamx.plataformadetransparencia.org.mx/vut-web/faces/view/consultaPublica.xhtml#tarjetaInformativ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126269" y="2141746"/>
            <a:ext cx="7524329" cy="3461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1600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</a:t>
            </a:r>
            <a:r>
              <a:rPr lang="es-ES" sz="1600" dirty="0">
                <a:latin typeface="Arial Rounded MT Bold" panose="020F0704030504030204" pitchFamily="34" charset="0"/>
              </a:rPr>
              <a:t>de los estudios financiados con recursos públicos</a:t>
            </a:r>
            <a:r>
              <a:rPr lang="es-MX" sz="1600" dirty="0">
                <a:latin typeface="Arial Rounded MT Bold" panose="020F0704030504030204" pitchFamily="34" charset="0"/>
              </a:rPr>
              <a:t>, según lo establece el Articulo 65, Fracción XXXIX, de la </a:t>
            </a:r>
            <a:r>
              <a:rPr lang="es-ES" sz="1600" dirty="0">
                <a:latin typeface="Arial Rounded MT Bold" panose="020F0704030504030204" pitchFamily="34" charset="0"/>
              </a:rPr>
              <a:t>Ley General de Trasparencia y Acceso a la Información Pública</a:t>
            </a:r>
            <a:r>
              <a:rPr lang="es-MX" sz="1600" dirty="0">
                <a:latin typeface="Arial Rounded MT Bold" panose="020F0704030504030204" pitchFamily="34" charset="0"/>
              </a:rPr>
              <a:t>:</a:t>
            </a:r>
          </a:p>
          <a:p>
            <a:pPr algn="just">
              <a:lnSpc>
                <a:spcPct val="200000"/>
              </a:lnSpc>
            </a:pPr>
            <a:r>
              <a:rPr lang="es-MX" sz="1600" u="sng" dirty="0">
                <a:solidFill>
                  <a:srgbClr val="0070C0"/>
                </a:solidFill>
                <a:latin typeface="Arial Rounded MT Bold" panose="020F0704030504030204" pitchFamily="34" charset="0"/>
                <a:hlinkClick r:id="rId3"/>
              </a:rPr>
              <a:t>https://consultapublicamx.plataformadetransparencia.org.mx/vut-web/faces/view/consultaPublica.xhtml#tarjetaInformativa</a:t>
            </a: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200000"/>
              </a:lnSpc>
            </a:pP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001703" y="937649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65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</a:t>
            </a:r>
            <a:r>
              <a:rPr lang="es-MX" sz="2000" dirty="0">
                <a:latin typeface="Arial Rounded MT Bold" panose="020F0704030504030204" pitchFamily="34" charset="0"/>
              </a:rPr>
              <a:t>XXXIX</a:t>
            </a:r>
            <a:endParaRPr lang="es-MX" sz="2000" b="1" dirty="0">
              <a:latin typeface="Arial Rounded MT Bold" panose="020F0704030504030204" pitchFamily="34" charset="0"/>
            </a:endParaRP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Estudios financiados con recursos públicos</a:t>
            </a:r>
            <a:endParaRPr lang="es-MX" sz="2000" dirty="0">
              <a:latin typeface="Arial Rounded MT Bold" panose="020F070403050403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EC0387D-39AE-B5B9-586F-8CE5056B8C05}"/>
              </a:ext>
            </a:extLst>
          </p:cNvPr>
          <p:cNvGrpSpPr/>
          <p:nvPr/>
        </p:nvGrpSpPr>
        <p:grpSpPr>
          <a:xfrm>
            <a:off x="5148153" y="198328"/>
            <a:ext cx="4297980" cy="1443085"/>
            <a:chOff x="7820286" y="994753"/>
            <a:chExt cx="4297980" cy="144308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AB4EE44-B2A2-BA8F-08B3-B056A88ADC75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08AA7E96-9CEE-662C-EAAA-50AA63B41BD0}"/>
                </a:ext>
              </a:extLst>
            </p:cNvPr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5146349" y="620552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pPr defTabSz="914400"/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31 de agosto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128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Dayba Alvarado</cp:lastModifiedBy>
  <cp:revision>155</cp:revision>
  <cp:lastPrinted>2016-02-08T17:12:47Z</cp:lastPrinted>
  <dcterms:created xsi:type="dcterms:W3CDTF">2016-01-18T17:46:42Z</dcterms:created>
  <dcterms:modified xsi:type="dcterms:W3CDTF">2025-09-03T17:32:48Z</dcterms:modified>
</cp:coreProperties>
</file>